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72" r:id="rId3"/>
    <p:sldId id="260" r:id="rId4"/>
    <p:sldId id="266" r:id="rId5"/>
    <p:sldId id="268" r:id="rId6"/>
    <p:sldId id="267" r:id="rId7"/>
    <p:sldId id="263" r:id="rId8"/>
    <p:sldId id="259" r:id="rId9"/>
    <p:sldId id="261" r:id="rId10"/>
    <p:sldId id="270" r:id="rId11"/>
    <p:sldId id="271" r:id="rId12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EAFC"/>
    <a:srgbClr val="6843AB"/>
    <a:srgbClr val="40BA53"/>
    <a:srgbClr val="143971"/>
    <a:srgbClr val="17417F"/>
    <a:srgbClr val="13366B"/>
    <a:srgbClr val="17325F"/>
    <a:srgbClr val="1B9A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52"/>
    <p:restoredTop sz="94678"/>
  </p:normalViewPr>
  <p:slideViewPr>
    <p:cSldViewPr snapToGrid="0" snapToObjects="1">
      <p:cViewPr varScale="1">
        <p:scale>
          <a:sx n="103" d="100"/>
          <a:sy n="103" d="100"/>
        </p:scale>
        <p:origin x="176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openxmlformats.org/officeDocument/2006/relationships/image" Target="../media/image2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24986C87-6E0B-744F-A550-D54BF9E071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379" t="54312" r="2121" b="3416"/>
          <a:stretch/>
        </p:blipFill>
        <p:spPr>
          <a:xfrm>
            <a:off x="0" y="0"/>
            <a:ext cx="8737775" cy="6858001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B7291AC1-43EC-D843-AE75-DAD5301A545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0126" y="478731"/>
            <a:ext cx="1836212" cy="400281"/>
          </a:xfrm>
          <a:prstGeom prst="rect">
            <a:avLst/>
          </a:prstGeom>
        </p:spPr>
      </p:pic>
      <p:sp>
        <p:nvSpPr>
          <p:cNvPr id="5" name="Tekstin paikkamerkki 8">
            <a:extLst>
              <a:ext uri="{FF2B5EF4-FFF2-40B4-BE49-F238E27FC236}">
                <a16:creationId xmlns:a16="http://schemas.microsoft.com/office/drawing/2014/main" id="{79ABA453-FBF5-9E4F-B214-8895C43DBE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92745" y="4297320"/>
            <a:ext cx="6592597" cy="360218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i-FI" dirty="0"/>
              <a:t>Muokkaa tekstin perustyylejä</a:t>
            </a:r>
          </a:p>
        </p:txBody>
      </p:sp>
      <p:sp>
        <p:nvSpPr>
          <p:cNvPr id="6" name="Tekstin paikkamerkki 8">
            <a:extLst>
              <a:ext uri="{FF2B5EF4-FFF2-40B4-BE49-F238E27FC236}">
                <a16:creationId xmlns:a16="http://schemas.microsoft.com/office/drawing/2014/main" id="{486A5264-03E5-8F49-AA15-6D81475B788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40756" y="2163719"/>
            <a:ext cx="7496575" cy="1870364"/>
          </a:xfrm>
        </p:spPr>
        <p:txBody>
          <a:bodyPr anchor="b">
            <a:noAutofit/>
          </a:bodyPr>
          <a:lstStyle>
            <a:lvl1pPr marL="0" indent="0" algn="ctr">
              <a:buNone/>
              <a:defRPr sz="6600" b="1">
                <a:latin typeface="+mj-lt"/>
              </a:defRPr>
            </a:lvl1pPr>
          </a:lstStyle>
          <a:p>
            <a:r>
              <a:rPr lang="fi-FI" dirty="0"/>
              <a:t>Muokkaa tekstin perustyylejä</a:t>
            </a:r>
          </a:p>
        </p:txBody>
      </p:sp>
    </p:spTree>
    <p:extLst>
      <p:ext uri="{BB962C8B-B14F-4D97-AF65-F5344CB8AC3E}">
        <p14:creationId xmlns:p14="http://schemas.microsoft.com/office/powerpoint/2010/main" val="29497576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sisältö pinkk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1">
            <a:extLst>
              <a:ext uri="{FF2B5EF4-FFF2-40B4-BE49-F238E27FC236}">
                <a16:creationId xmlns:a16="http://schemas.microsoft.com/office/drawing/2014/main" id="{AD8ED8B1-63DC-7942-A661-56F1F3C9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933" y="520383"/>
            <a:ext cx="11209200" cy="11703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4" name="Sisällön paikkamerkki 2">
            <a:extLst>
              <a:ext uri="{FF2B5EF4-FFF2-40B4-BE49-F238E27FC236}">
                <a16:creationId xmlns:a16="http://schemas.microsoft.com/office/drawing/2014/main" id="{76B0440C-D160-E540-928A-EA325E928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933" y="1825631"/>
            <a:ext cx="11209200" cy="3959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Muokkaa tekstin perustyylejä
toinen taso
kolmas taso
neljäs taso
viides taso</a:t>
            </a:r>
          </a:p>
        </p:txBody>
      </p:sp>
      <p:sp>
        <p:nvSpPr>
          <p:cNvPr id="5" name="Tekstin paikkamerkki 15">
            <a:extLst>
              <a:ext uri="{FF2B5EF4-FFF2-40B4-BE49-F238E27FC236}">
                <a16:creationId xmlns:a16="http://schemas.microsoft.com/office/drawing/2014/main" id="{FE18AE94-4AA6-3347-9B47-5EF10AE21C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262116" y="145673"/>
            <a:ext cx="1544899" cy="192732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Aihe</a:t>
            </a:r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215CC572-ACE3-8347-8DF1-0C082BE244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933" y="6348440"/>
            <a:ext cx="1134328" cy="247275"/>
          </a:xfrm>
          <a:prstGeom prst="rect">
            <a:avLst/>
          </a:prstGeom>
        </p:spPr>
      </p:pic>
      <p:sp>
        <p:nvSpPr>
          <p:cNvPr id="7" name="Tekstiruutu 6">
            <a:extLst>
              <a:ext uri="{FF2B5EF4-FFF2-40B4-BE49-F238E27FC236}">
                <a16:creationId xmlns:a16="http://schemas.microsoft.com/office/drawing/2014/main" id="{358D18E7-FF5C-8443-A1AD-F886493C84E2}"/>
              </a:ext>
            </a:extLst>
          </p:cNvPr>
          <p:cNvSpPr txBox="1"/>
          <p:nvPr userDrawn="1"/>
        </p:nvSpPr>
        <p:spPr>
          <a:xfrm>
            <a:off x="10832888" y="6302694"/>
            <a:ext cx="911015" cy="307777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r>
              <a:rPr lang="fi-FI" sz="1400" b="1" spc="0" dirty="0">
                <a:solidFill>
                  <a:schemeClr val="bg1"/>
                </a:solidFill>
              </a:rPr>
              <a:t>nysse.fi</a:t>
            </a:r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1EC07B19-0254-B44C-8896-5E38A0B35BCA}"/>
              </a:ext>
            </a:extLst>
          </p:cNvPr>
          <p:cNvSpPr txBox="1"/>
          <p:nvPr userDrawn="1"/>
        </p:nvSpPr>
        <p:spPr>
          <a:xfrm>
            <a:off x="1813732" y="6318189"/>
            <a:ext cx="2932442" cy="307777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r>
              <a:rPr lang="fi-FI" sz="1400" b="0" spc="0" dirty="0">
                <a:solidFill>
                  <a:schemeClr val="bg1"/>
                </a:solidFill>
              </a:rPr>
              <a:t>Tampereen seudun joukkoliikenne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8169B91-2781-3C46-A4A1-2447D246F48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00506" y="6342585"/>
            <a:ext cx="1263851" cy="25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670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sisältö oranssi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1">
            <a:extLst>
              <a:ext uri="{FF2B5EF4-FFF2-40B4-BE49-F238E27FC236}">
                <a16:creationId xmlns:a16="http://schemas.microsoft.com/office/drawing/2014/main" id="{AD8ED8B1-63DC-7942-A661-56F1F3C9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933" y="520383"/>
            <a:ext cx="11209200" cy="11703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4" name="Sisällön paikkamerkki 2">
            <a:extLst>
              <a:ext uri="{FF2B5EF4-FFF2-40B4-BE49-F238E27FC236}">
                <a16:creationId xmlns:a16="http://schemas.microsoft.com/office/drawing/2014/main" id="{76B0440C-D160-E540-928A-EA325E928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933" y="1825631"/>
            <a:ext cx="11209200" cy="3959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Muokkaa tekstin perustyylejä
toinen taso
kolmas taso
neljäs taso
viides taso</a:t>
            </a:r>
          </a:p>
        </p:txBody>
      </p:sp>
      <p:sp>
        <p:nvSpPr>
          <p:cNvPr id="5" name="Tekstin paikkamerkki 15">
            <a:extLst>
              <a:ext uri="{FF2B5EF4-FFF2-40B4-BE49-F238E27FC236}">
                <a16:creationId xmlns:a16="http://schemas.microsoft.com/office/drawing/2014/main" id="{FE18AE94-4AA6-3347-9B47-5EF10AE21C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262116" y="145673"/>
            <a:ext cx="1544899" cy="192732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Aihe</a:t>
            </a:r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215CC572-ACE3-8347-8DF1-0C082BE244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933" y="6348440"/>
            <a:ext cx="1134328" cy="247275"/>
          </a:xfrm>
          <a:prstGeom prst="rect">
            <a:avLst/>
          </a:prstGeom>
        </p:spPr>
      </p:pic>
      <p:sp>
        <p:nvSpPr>
          <p:cNvPr id="7" name="Tekstiruutu 6">
            <a:extLst>
              <a:ext uri="{FF2B5EF4-FFF2-40B4-BE49-F238E27FC236}">
                <a16:creationId xmlns:a16="http://schemas.microsoft.com/office/drawing/2014/main" id="{358D18E7-FF5C-8443-A1AD-F886493C84E2}"/>
              </a:ext>
            </a:extLst>
          </p:cNvPr>
          <p:cNvSpPr txBox="1"/>
          <p:nvPr userDrawn="1"/>
        </p:nvSpPr>
        <p:spPr>
          <a:xfrm>
            <a:off x="10832888" y="6302694"/>
            <a:ext cx="911015" cy="307777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r>
              <a:rPr lang="fi-FI" sz="1400" b="1" spc="0" dirty="0">
                <a:solidFill>
                  <a:schemeClr val="bg1"/>
                </a:solidFill>
              </a:rPr>
              <a:t>nysse.fi</a:t>
            </a:r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1EC07B19-0254-B44C-8896-5E38A0B35BCA}"/>
              </a:ext>
            </a:extLst>
          </p:cNvPr>
          <p:cNvSpPr txBox="1"/>
          <p:nvPr userDrawn="1"/>
        </p:nvSpPr>
        <p:spPr>
          <a:xfrm>
            <a:off x="1813732" y="6318189"/>
            <a:ext cx="2932442" cy="307777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r>
              <a:rPr lang="fi-FI" sz="1400" b="0" spc="0" dirty="0">
                <a:solidFill>
                  <a:schemeClr val="bg1"/>
                </a:solidFill>
              </a:rPr>
              <a:t>Tampereen seudun joukkoliikenne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FAE4451-4F0A-2B4B-85E6-52202B8538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00506" y="6342585"/>
            <a:ext cx="1263851" cy="25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1365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sisältö vaalea sinin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1">
            <a:extLst>
              <a:ext uri="{FF2B5EF4-FFF2-40B4-BE49-F238E27FC236}">
                <a16:creationId xmlns:a16="http://schemas.microsoft.com/office/drawing/2014/main" id="{AD8ED8B1-63DC-7942-A661-56F1F3C9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933" y="520383"/>
            <a:ext cx="11209200" cy="117030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4" name="Sisällön paikkamerkki 2">
            <a:extLst>
              <a:ext uri="{FF2B5EF4-FFF2-40B4-BE49-F238E27FC236}">
                <a16:creationId xmlns:a16="http://schemas.microsoft.com/office/drawing/2014/main" id="{76B0440C-D160-E540-928A-EA325E928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933" y="1825631"/>
            <a:ext cx="11209200" cy="39592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 dirty="0"/>
              <a:t>Muokkaa tekstin perustyylejä
toinen taso
kolmas taso
neljäs taso
viides taso</a:t>
            </a:r>
          </a:p>
        </p:txBody>
      </p:sp>
      <p:sp>
        <p:nvSpPr>
          <p:cNvPr id="5" name="Tekstin paikkamerkki 15">
            <a:extLst>
              <a:ext uri="{FF2B5EF4-FFF2-40B4-BE49-F238E27FC236}">
                <a16:creationId xmlns:a16="http://schemas.microsoft.com/office/drawing/2014/main" id="{FE18AE94-4AA6-3347-9B47-5EF10AE21C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262116" y="145673"/>
            <a:ext cx="1544899" cy="192732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0">
                <a:solidFill>
                  <a:schemeClr val="tx2"/>
                </a:solidFill>
              </a:defRPr>
            </a:lvl1pPr>
          </a:lstStyle>
          <a:p>
            <a:r>
              <a:rPr lang="fi-FI" dirty="0"/>
              <a:t>Aihe</a:t>
            </a:r>
          </a:p>
        </p:txBody>
      </p:sp>
      <p:sp>
        <p:nvSpPr>
          <p:cNvPr id="7" name="Tekstiruutu 6">
            <a:extLst>
              <a:ext uri="{FF2B5EF4-FFF2-40B4-BE49-F238E27FC236}">
                <a16:creationId xmlns:a16="http://schemas.microsoft.com/office/drawing/2014/main" id="{358D18E7-FF5C-8443-A1AD-F886493C84E2}"/>
              </a:ext>
            </a:extLst>
          </p:cNvPr>
          <p:cNvSpPr txBox="1"/>
          <p:nvPr userDrawn="1"/>
        </p:nvSpPr>
        <p:spPr>
          <a:xfrm>
            <a:off x="10832888" y="6302694"/>
            <a:ext cx="911015" cy="307777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r>
              <a:rPr lang="fi-FI" sz="1400" b="1" spc="0" dirty="0">
                <a:solidFill>
                  <a:schemeClr val="tx2"/>
                </a:solidFill>
              </a:rPr>
              <a:t>nysse.fi</a:t>
            </a:r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1EC07B19-0254-B44C-8896-5E38A0B35BCA}"/>
              </a:ext>
            </a:extLst>
          </p:cNvPr>
          <p:cNvSpPr txBox="1"/>
          <p:nvPr userDrawn="1"/>
        </p:nvSpPr>
        <p:spPr>
          <a:xfrm>
            <a:off x="1813732" y="6318189"/>
            <a:ext cx="2932442" cy="307777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r>
              <a:rPr lang="fi-FI" sz="1400" b="0" spc="0" dirty="0">
                <a:solidFill>
                  <a:schemeClr val="tx2"/>
                </a:solidFill>
              </a:rPr>
              <a:t>Tampereen seudun joukkoliikenne</a:t>
            </a:r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DA0F3246-BADA-2443-851B-823E230D34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372" y="6351371"/>
            <a:ext cx="1131106" cy="2414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235C3EF-EF86-9B4A-A9AF-17B685AAB91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01577" y="6337795"/>
            <a:ext cx="1263851" cy="25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479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hjä sinine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8767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hjä valko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2304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in paikkamerkki 8">
            <a:extLst>
              <a:ext uri="{FF2B5EF4-FFF2-40B4-BE49-F238E27FC236}">
                <a16:creationId xmlns:a16="http://schemas.microsoft.com/office/drawing/2014/main" id="{79ABA453-FBF5-9E4F-B214-8895C43DBE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92745" y="4297320"/>
            <a:ext cx="6592597" cy="360218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i-FI" dirty="0"/>
              <a:t>Muokkaa tekstin perustyylejä</a:t>
            </a:r>
          </a:p>
        </p:txBody>
      </p:sp>
      <p:sp>
        <p:nvSpPr>
          <p:cNvPr id="6" name="Tekstin paikkamerkki 8">
            <a:extLst>
              <a:ext uri="{FF2B5EF4-FFF2-40B4-BE49-F238E27FC236}">
                <a16:creationId xmlns:a16="http://schemas.microsoft.com/office/drawing/2014/main" id="{486A5264-03E5-8F49-AA15-6D81475B788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40756" y="2163719"/>
            <a:ext cx="7496575" cy="1870364"/>
          </a:xfrm>
        </p:spPr>
        <p:txBody>
          <a:bodyPr anchor="b">
            <a:noAutofit/>
          </a:bodyPr>
          <a:lstStyle>
            <a:lvl1pPr marL="0" indent="0" algn="ctr">
              <a:buNone/>
              <a:defRPr sz="6600" b="1">
                <a:latin typeface="+mj-lt"/>
              </a:defRPr>
            </a:lvl1pPr>
          </a:lstStyle>
          <a:p>
            <a:r>
              <a:rPr lang="fi-FI" dirty="0"/>
              <a:t>Muokkaa tekstin perustyylejä</a:t>
            </a:r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395BA501-959B-174B-8159-0802CBD6FA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991" t="50000" r="29185" b="19817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8" name="Kuva 7">
            <a:extLst>
              <a:ext uri="{FF2B5EF4-FFF2-40B4-BE49-F238E27FC236}">
                <a16:creationId xmlns:a16="http://schemas.microsoft.com/office/drawing/2014/main" id="{42E017BC-549D-B345-BE88-8FF4E57F2FE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0126" y="478731"/>
            <a:ext cx="1836212" cy="4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1308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 3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AE117CB9-EE29-0E46-A76E-4289EF2B6F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336" t="11430" r="5388" b="2300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effectLst/>
        </p:spPr>
      </p:pic>
      <p:sp>
        <p:nvSpPr>
          <p:cNvPr id="4" name="Tekstin paikkamerkki 8">
            <a:extLst>
              <a:ext uri="{FF2B5EF4-FFF2-40B4-BE49-F238E27FC236}">
                <a16:creationId xmlns:a16="http://schemas.microsoft.com/office/drawing/2014/main" id="{CD8B9BA2-CF9D-EE4E-A7D2-ADBBE7DF8E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99701" y="4297320"/>
            <a:ext cx="6592597" cy="360218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fi-FI" dirty="0"/>
              <a:t>Muokkaa tekstin perustyylejä</a:t>
            </a:r>
          </a:p>
        </p:txBody>
      </p:sp>
      <p:sp>
        <p:nvSpPr>
          <p:cNvPr id="5" name="Tekstin paikkamerkki 8">
            <a:extLst>
              <a:ext uri="{FF2B5EF4-FFF2-40B4-BE49-F238E27FC236}">
                <a16:creationId xmlns:a16="http://schemas.microsoft.com/office/drawing/2014/main" id="{34FF5ED9-6F5A-2846-94E8-949A329F01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347712" y="2163719"/>
            <a:ext cx="7496575" cy="1870364"/>
          </a:xfrm>
        </p:spPr>
        <p:txBody>
          <a:bodyPr anchor="b">
            <a:noAutofit/>
          </a:bodyPr>
          <a:lstStyle>
            <a:lvl1pPr marL="0" indent="0" algn="ctr">
              <a:buNone/>
              <a:defRPr sz="6600" b="1">
                <a:latin typeface="+mj-lt"/>
              </a:defRPr>
            </a:lvl1pPr>
          </a:lstStyle>
          <a:p>
            <a:r>
              <a:rPr lang="fi-FI" dirty="0"/>
              <a:t>Muokkaa tekstin perustyylejä</a:t>
            </a:r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E46F9534-2074-3D49-8FFE-4B504AC05C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0126" y="478731"/>
            <a:ext cx="1836212" cy="4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7880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ksi sisältökohdetta valko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1">
            <a:extLst>
              <a:ext uri="{FF2B5EF4-FFF2-40B4-BE49-F238E27FC236}">
                <a16:creationId xmlns:a16="http://schemas.microsoft.com/office/drawing/2014/main" id="{B192C263-8C41-3F46-87B4-B229568DA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10388578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4" name="Sisällön paikkamerkki 2">
            <a:extLst>
              <a:ext uri="{FF2B5EF4-FFF2-40B4-BE49-F238E27FC236}">
                <a16:creationId xmlns:a16="http://schemas.microsoft.com/office/drawing/2014/main" id="{8EAE7340-4628-E049-9528-272100C0A2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599" y="1825631"/>
            <a:ext cx="5003757" cy="3959263"/>
          </a:xfrm>
        </p:spPr>
        <p:txBody>
          <a:bodyPr/>
          <a:lstStyle/>
          <a:p>
            <a:r>
              <a:rPr lang="fi-FI"/>
              <a:t>Muokkaa tekstin perustyylejä
toinen taso
kolmas taso
neljäs taso
viides taso</a:t>
            </a:r>
          </a:p>
        </p:txBody>
      </p:sp>
      <p:sp>
        <p:nvSpPr>
          <p:cNvPr id="5" name="Sisällön paikkamerkki 3">
            <a:extLst>
              <a:ext uri="{FF2B5EF4-FFF2-40B4-BE49-F238E27FC236}">
                <a16:creationId xmlns:a16="http://schemas.microsoft.com/office/drawing/2014/main" id="{E7D58B0E-BF88-3949-BF66-82D93F4A0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3471" y="1825630"/>
            <a:ext cx="5003757" cy="3959263"/>
          </a:xfrm>
        </p:spPr>
        <p:txBody>
          <a:bodyPr/>
          <a:lstStyle/>
          <a:p>
            <a:r>
              <a:rPr lang="fi-FI"/>
              <a:t>Muokkaa tekstin perustyylejä
toinen taso
kolmas taso
neljäs taso
viides taso</a:t>
            </a:r>
          </a:p>
        </p:txBody>
      </p:sp>
      <p:sp>
        <p:nvSpPr>
          <p:cNvPr id="6" name="Tekstin paikkamerkki 15">
            <a:extLst>
              <a:ext uri="{FF2B5EF4-FFF2-40B4-BE49-F238E27FC236}">
                <a16:creationId xmlns:a16="http://schemas.microsoft.com/office/drawing/2014/main" id="{E0694071-4454-FA4B-9D2F-D247E5A45D7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378268" y="145673"/>
            <a:ext cx="1544899" cy="192732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0">
                <a:solidFill>
                  <a:schemeClr val="tx2"/>
                </a:solidFill>
              </a:defRPr>
            </a:lvl1pPr>
          </a:lstStyle>
          <a:p>
            <a:r>
              <a:rPr lang="fi-FI" dirty="0"/>
              <a:t>Aihe</a:t>
            </a:r>
          </a:p>
        </p:txBody>
      </p:sp>
      <p:sp>
        <p:nvSpPr>
          <p:cNvPr id="7" name="Tekstiruutu 6">
            <a:extLst>
              <a:ext uri="{FF2B5EF4-FFF2-40B4-BE49-F238E27FC236}">
                <a16:creationId xmlns:a16="http://schemas.microsoft.com/office/drawing/2014/main" id="{30C0BE06-F5AD-224B-BF67-B243CAB401AB}"/>
              </a:ext>
            </a:extLst>
          </p:cNvPr>
          <p:cNvSpPr txBox="1"/>
          <p:nvPr userDrawn="1"/>
        </p:nvSpPr>
        <p:spPr>
          <a:xfrm>
            <a:off x="10853561" y="6302694"/>
            <a:ext cx="911015" cy="307777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r>
              <a:rPr lang="fi-FI" sz="1400" b="1" spc="0" dirty="0">
                <a:solidFill>
                  <a:schemeClr val="tx2"/>
                </a:solidFill>
              </a:rPr>
              <a:t>nysse.fi</a:t>
            </a:r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D3C74395-A9EC-0640-882F-DE5EF34F7978}"/>
              </a:ext>
            </a:extLst>
          </p:cNvPr>
          <p:cNvSpPr txBox="1"/>
          <p:nvPr userDrawn="1"/>
        </p:nvSpPr>
        <p:spPr>
          <a:xfrm>
            <a:off x="1813732" y="6318189"/>
            <a:ext cx="2932442" cy="307777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r>
              <a:rPr lang="fi-FI" sz="1400" b="0" spc="0" dirty="0">
                <a:solidFill>
                  <a:schemeClr val="tx2"/>
                </a:solidFill>
              </a:rPr>
              <a:t>Tampereen seudun joukkoliikenne</a:t>
            </a:r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0B4D87FC-084A-1E4F-A5C1-37C1A35DBD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372" y="6351371"/>
            <a:ext cx="1131106" cy="2414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42C680-635F-9A46-B1FA-C1D2CF9DB2A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01577" y="6337795"/>
            <a:ext cx="1263851" cy="25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244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ksi sisältökohdetta sinine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in paikkamerkki 15">
            <a:extLst>
              <a:ext uri="{FF2B5EF4-FFF2-40B4-BE49-F238E27FC236}">
                <a16:creationId xmlns:a16="http://schemas.microsoft.com/office/drawing/2014/main" id="{002153EB-D16E-DF4C-AC47-AD1B36C83BE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64759" y="145673"/>
            <a:ext cx="1544899" cy="192732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r>
              <a:rPr lang="fi-FI" dirty="0"/>
              <a:t>Aihe</a:t>
            </a:r>
          </a:p>
        </p:txBody>
      </p:sp>
      <p:pic>
        <p:nvPicPr>
          <p:cNvPr id="14" name="Kuva 13">
            <a:extLst>
              <a:ext uri="{FF2B5EF4-FFF2-40B4-BE49-F238E27FC236}">
                <a16:creationId xmlns:a16="http://schemas.microsoft.com/office/drawing/2014/main" id="{E9B47715-C6D0-B54C-A047-AF58F0F5DDC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933" y="6348440"/>
            <a:ext cx="1134328" cy="247275"/>
          </a:xfrm>
          <a:prstGeom prst="rect">
            <a:avLst/>
          </a:prstGeom>
        </p:spPr>
      </p:pic>
      <p:sp>
        <p:nvSpPr>
          <p:cNvPr id="15" name="Tekstiruutu 14">
            <a:extLst>
              <a:ext uri="{FF2B5EF4-FFF2-40B4-BE49-F238E27FC236}">
                <a16:creationId xmlns:a16="http://schemas.microsoft.com/office/drawing/2014/main" id="{53E13BE2-4B0F-2B44-A72E-6235AEEBBDC6}"/>
              </a:ext>
            </a:extLst>
          </p:cNvPr>
          <p:cNvSpPr txBox="1"/>
          <p:nvPr userDrawn="1"/>
        </p:nvSpPr>
        <p:spPr>
          <a:xfrm>
            <a:off x="10840052" y="6302694"/>
            <a:ext cx="911015" cy="307777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r>
              <a:rPr lang="fi-FI" sz="1400" b="1" spc="0" dirty="0">
                <a:solidFill>
                  <a:schemeClr val="tx1"/>
                </a:solidFill>
              </a:rPr>
              <a:t>nysse.fi</a:t>
            </a:r>
          </a:p>
        </p:txBody>
      </p:sp>
      <p:sp>
        <p:nvSpPr>
          <p:cNvPr id="16" name="Tekstiruutu 15">
            <a:extLst>
              <a:ext uri="{FF2B5EF4-FFF2-40B4-BE49-F238E27FC236}">
                <a16:creationId xmlns:a16="http://schemas.microsoft.com/office/drawing/2014/main" id="{7134CB92-D8E4-4441-930A-EAA49C23FA69}"/>
              </a:ext>
            </a:extLst>
          </p:cNvPr>
          <p:cNvSpPr txBox="1"/>
          <p:nvPr userDrawn="1"/>
        </p:nvSpPr>
        <p:spPr>
          <a:xfrm>
            <a:off x="1813732" y="6318189"/>
            <a:ext cx="2932442" cy="307777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r>
              <a:rPr lang="fi-FI" sz="1400" b="0" spc="0" dirty="0">
                <a:solidFill>
                  <a:schemeClr val="tx1"/>
                </a:solidFill>
              </a:rPr>
              <a:t>Tampereen seudun joukkoliikenne</a:t>
            </a:r>
          </a:p>
        </p:txBody>
      </p:sp>
      <p:sp>
        <p:nvSpPr>
          <p:cNvPr id="18" name="Otsikko 1">
            <a:extLst>
              <a:ext uri="{FF2B5EF4-FFF2-40B4-BE49-F238E27FC236}">
                <a16:creationId xmlns:a16="http://schemas.microsoft.com/office/drawing/2014/main" id="{24629980-8EF1-794E-B88F-B0536D166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10388578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19" name="Sisällön paikkamerkki 2">
            <a:extLst>
              <a:ext uri="{FF2B5EF4-FFF2-40B4-BE49-F238E27FC236}">
                <a16:creationId xmlns:a16="http://schemas.microsoft.com/office/drawing/2014/main" id="{88EE2B65-4C09-DD42-9D6A-EA3EC87D99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599" y="1825631"/>
            <a:ext cx="5003757" cy="39592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i-FI"/>
              <a:t>Muokkaa tekstin perustyylejä
toinen taso
kolmas taso
neljäs taso
viides taso</a:t>
            </a:r>
          </a:p>
        </p:txBody>
      </p:sp>
      <p:sp>
        <p:nvSpPr>
          <p:cNvPr id="20" name="Sisällön paikkamerkki 3">
            <a:extLst>
              <a:ext uri="{FF2B5EF4-FFF2-40B4-BE49-F238E27FC236}">
                <a16:creationId xmlns:a16="http://schemas.microsoft.com/office/drawing/2014/main" id="{44B2F0CA-89D5-0A42-BCC7-38FB9D68CA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3471" y="1825630"/>
            <a:ext cx="5003757" cy="39592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i-FI"/>
              <a:t>Muokkaa tekstin perustyylejä
toinen taso
kolmas taso
neljäs taso
viides taso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E4D8A66-F2CA-C347-B5B0-CACFDD6E9CB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00506" y="6342585"/>
            <a:ext cx="1263851" cy="25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2328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sisältö kuva tausta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Kuva 15">
            <a:extLst>
              <a:ext uri="{FF2B5EF4-FFF2-40B4-BE49-F238E27FC236}">
                <a16:creationId xmlns:a16="http://schemas.microsoft.com/office/drawing/2014/main" id="{0768A3F3-9A23-AC4E-B124-FF05E6C3C9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10" name="Kuva 9">
            <a:extLst>
              <a:ext uri="{FF2B5EF4-FFF2-40B4-BE49-F238E27FC236}">
                <a16:creationId xmlns:a16="http://schemas.microsoft.com/office/drawing/2014/main" id="{B5418B58-3B59-AA4E-ABFB-743E037D6E8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010" t="43750"/>
          <a:stretch/>
        </p:blipFill>
        <p:spPr>
          <a:xfrm>
            <a:off x="6686128" y="247529"/>
            <a:ext cx="5057775" cy="5965149"/>
          </a:xfrm>
          <a:prstGeom prst="rect">
            <a:avLst/>
          </a:prstGeom>
        </p:spPr>
      </p:pic>
      <p:sp>
        <p:nvSpPr>
          <p:cNvPr id="11" name="Otsikko 1">
            <a:extLst>
              <a:ext uri="{FF2B5EF4-FFF2-40B4-BE49-F238E27FC236}">
                <a16:creationId xmlns:a16="http://schemas.microsoft.com/office/drawing/2014/main" id="{9E15460F-DA5B-344F-9125-40908D281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6750" y="715866"/>
            <a:ext cx="4377517" cy="12848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2" name="Sisällön paikkamerkki 2">
            <a:extLst>
              <a:ext uri="{FF2B5EF4-FFF2-40B4-BE49-F238E27FC236}">
                <a16:creationId xmlns:a16="http://schemas.microsoft.com/office/drawing/2014/main" id="{E8136BDE-D734-864A-AD9F-41392D03243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016750" y="2385815"/>
            <a:ext cx="4377517" cy="34748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Muokkaa tekstin perustyylejä
toinen taso
kolmas taso
neljäs taso
viides </a:t>
            </a:r>
            <a:r>
              <a:rPr lang="fi-FI" dirty="0" err="1"/>
              <a:t>tasoz</a:t>
            </a:r>
            <a:endParaRPr lang="fi-FI" dirty="0"/>
          </a:p>
        </p:txBody>
      </p:sp>
      <p:pic>
        <p:nvPicPr>
          <p:cNvPr id="13" name="Kuva 12">
            <a:extLst>
              <a:ext uri="{FF2B5EF4-FFF2-40B4-BE49-F238E27FC236}">
                <a16:creationId xmlns:a16="http://schemas.microsoft.com/office/drawing/2014/main" id="{38091208-4014-9149-8DC4-F5B9EEDD468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933" y="6348440"/>
            <a:ext cx="1134328" cy="247275"/>
          </a:xfrm>
          <a:prstGeom prst="rect">
            <a:avLst/>
          </a:prstGeom>
        </p:spPr>
      </p:pic>
      <p:sp>
        <p:nvSpPr>
          <p:cNvPr id="14" name="Tekstiruutu 13">
            <a:extLst>
              <a:ext uri="{FF2B5EF4-FFF2-40B4-BE49-F238E27FC236}">
                <a16:creationId xmlns:a16="http://schemas.microsoft.com/office/drawing/2014/main" id="{719E08A8-36E6-0848-BC38-85E7FF74748F}"/>
              </a:ext>
            </a:extLst>
          </p:cNvPr>
          <p:cNvSpPr txBox="1"/>
          <p:nvPr userDrawn="1"/>
        </p:nvSpPr>
        <p:spPr>
          <a:xfrm>
            <a:off x="10832888" y="6302694"/>
            <a:ext cx="911015" cy="307777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r>
              <a:rPr lang="fi-FI" sz="1400" b="1" spc="0" dirty="0">
                <a:solidFill>
                  <a:schemeClr val="bg1"/>
                </a:solidFill>
              </a:rPr>
              <a:t>nysse.fi</a:t>
            </a:r>
          </a:p>
        </p:txBody>
      </p:sp>
      <p:sp>
        <p:nvSpPr>
          <p:cNvPr id="15" name="Tekstiruutu 14">
            <a:extLst>
              <a:ext uri="{FF2B5EF4-FFF2-40B4-BE49-F238E27FC236}">
                <a16:creationId xmlns:a16="http://schemas.microsoft.com/office/drawing/2014/main" id="{CE1384FD-0F32-6848-BAD1-5A9B74581087}"/>
              </a:ext>
            </a:extLst>
          </p:cNvPr>
          <p:cNvSpPr txBox="1"/>
          <p:nvPr userDrawn="1"/>
        </p:nvSpPr>
        <p:spPr>
          <a:xfrm>
            <a:off x="1813732" y="6318189"/>
            <a:ext cx="2932442" cy="307777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r>
              <a:rPr lang="fi-FI" sz="1400" b="0" spc="0" dirty="0">
                <a:solidFill>
                  <a:schemeClr val="bg1"/>
                </a:solidFill>
              </a:rPr>
              <a:t>Tampereen seudun joukkoliikenne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A611EC4-617E-8149-89BB-48D3A93EF3D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300506" y="6342585"/>
            <a:ext cx="1263851" cy="25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7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sisältö sininen lain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20FDE31B-FA71-EE46-A615-35D0A8B416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558" t="55013" r="2133" b="-1241"/>
          <a:stretch/>
        </p:blipFill>
        <p:spPr>
          <a:xfrm>
            <a:off x="0" y="0"/>
            <a:ext cx="8648312" cy="7453888"/>
          </a:xfrm>
          <a:prstGeom prst="rect">
            <a:avLst/>
          </a:prstGeom>
        </p:spPr>
      </p:pic>
      <p:sp>
        <p:nvSpPr>
          <p:cNvPr id="5" name="Otsikko 1">
            <a:extLst>
              <a:ext uri="{FF2B5EF4-FFF2-40B4-BE49-F238E27FC236}">
                <a16:creationId xmlns:a16="http://schemas.microsoft.com/office/drawing/2014/main" id="{DCCB7E8E-630E-1C44-8A3B-DB07B3C3A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933" y="520383"/>
            <a:ext cx="11209200" cy="117030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6" name="Sisällön paikkamerkki 2">
            <a:extLst>
              <a:ext uri="{FF2B5EF4-FFF2-40B4-BE49-F238E27FC236}">
                <a16:creationId xmlns:a16="http://schemas.microsoft.com/office/drawing/2014/main" id="{51BC2A71-DFEA-AB4A-AC1F-B7F02228D8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933" y="1825631"/>
            <a:ext cx="11209200" cy="39592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i-FI" dirty="0"/>
              <a:t>Muokkaa tekstin perustyylejä
toinen taso
kolmas taso
neljäs taso
viides taso</a:t>
            </a:r>
          </a:p>
        </p:txBody>
      </p:sp>
      <p:sp>
        <p:nvSpPr>
          <p:cNvPr id="7" name="Tekstin paikkamerkki 15">
            <a:extLst>
              <a:ext uri="{FF2B5EF4-FFF2-40B4-BE49-F238E27FC236}">
                <a16:creationId xmlns:a16="http://schemas.microsoft.com/office/drawing/2014/main" id="{AF091406-8A5C-B84D-A1D4-898880806B9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262116" y="145673"/>
            <a:ext cx="1544899" cy="192732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r>
              <a:rPr lang="fi-FI" dirty="0"/>
              <a:t>Aihe</a:t>
            </a: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CA53030A-2FBE-304F-B74E-AD694A7965B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933" y="6348440"/>
            <a:ext cx="1134328" cy="247275"/>
          </a:xfrm>
          <a:prstGeom prst="rect">
            <a:avLst/>
          </a:prstGeom>
        </p:spPr>
      </p:pic>
      <p:sp>
        <p:nvSpPr>
          <p:cNvPr id="13" name="Tekstiruutu 12">
            <a:extLst>
              <a:ext uri="{FF2B5EF4-FFF2-40B4-BE49-F238E27FC236}">
                <a16:creationId xmlns:a16="http://schemas.microsoft.com/office/drawing/2014/main" id="{812605C3-F192-BF46-A775-2A64F83E9BD4}"/>
              </a:ext>
            </a:extLst>
          </p:cNvPr>
          <p:cNvSpPr txBox="1"/>
          <p:nvPr userDrawn="1"/>
        </p:nvSpPr>
        <p:spPr>
          <a:xfrm>
            <a:off x="10832888" y="6302694"/>
            <a:ext cx="911015" cy="307777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r>
              <a:rPr lang="fi-FI" sz="1400" b="1" spc="0" dirty="0">
                <a:solidFill>
                  <a:schemeClr val="tx1"/>
                </a:solidFill>
              </a:rPr>
              <a:t>nysse.fi</a:t>
            </a:r>
          </a:p>
        </p:txBody>
      </p:sp>
      <p:sp>
        <p:nvSpPr>
          <p:cNvPr id="14" name="Tekstiruutu 13">
            <a:extLst>
              <a:ext uri="{FF2B5EF4-FFF2-40B4-BE49-F238E27FC236}">
                <a16:creationId xmlns:a16="http://schemas.microsoft.com/office/drawing/2014/main" id="{E889D5FC-96E1-0641-B5BD-AAA3089DABEB}"/>
              </a:ext>
            </a:extLst>
          </p:cNvPr>
          <p:cNvSpPr txBox="1"/>
          <p:nvPr userDrawn="1"/>
        </p:nvSpPr>
        <p:spPr>
          <a:xfrm>
            <a:off x="1813732" y="6318189"/>
            <a:ext cx="2932442" cy="307777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r>
              <a:rPr lang="fi-FI" sz="1400" b="0" spc="0" dirty="0">
                <a:solidFill>
                  <a:schemeClr val="tx1"/>
                </a:solidFill>
              </a:rPr>
              <a:t>Tampereen seudun joukkoliikenne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6AEFD84-8B24-F347-898A-E4D0789A6D1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00506" y="6342585"/>
            <a:ext cx="1263851" cy="25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969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sisältö vihreä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1">
            <a:extLst>
              <a:ext uri="{FF2B5EF4-FFF2-40B4-BE49-F238E27FC236}">
                <a16:creationId xmlns:a16="http://schemas.microsoft.com/office/drawing/2014/main" id="{AD8ED8B1-63DC-7942-A661-56F1F3C9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933" y="520383"/>
            <a:ext cx="11209200" cy="11703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4" name="Sisällön paikkamerkki 2">
            <a:extLst>
              <a:ext uri="{FF2B5EF4-FFF2-40B4-BE49-F238E27FC236}">
                <a16:creationId xmlns:a16="http://schemas.microsoft.com/office/drawing/2014/main" id="{76B0440C-D160-E540-928A-EA325E928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933" y="1825631"/>
            <a:ext cx="11209200" cy="3959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Muokkaa tekstin perustyylejä
toinen taso
kolmas taso
neljäs taso
viides taso</a:t>
            </a:r>
          </a:p>
        </p:txBody>
      </p:sp>
      <p:sp>
        <p:nvSpPr>
          <p:cNvPr id="5" name="Tekstin paikkamerkki 15">
            <a:extLst>
              <a:ext uri="{FF2B5EF4-FFF2-40B4-BE49-F238E27FC236}">
                <a16:creationId xmlns:a16="http://schemas.microsoft.com/office/drawing/2014/main" id="{FE18AE94-4AA6-3347-9B47-5EF10AE21C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262116" y="145673"/>
            <a:ext cx="1544899" cy="192732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Aihe</a:t>
            </a:r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215CC572-ACE3-8347-8DF1-0C082BE244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933" y="6348440"/>
            <a:ext cx="1134328" cy="247275"/>
          </a:xfrm>
          <a:prstGeom prst="rect">
            <a:avLst/>
          </a:prstGeom>
        </p:spPr>
      </p:pic>
      <p:sp>
        <p:nvSpPr>
          <p:cNvPr id="7" name="Tekstiruutu 6">
            <a:extLst>
              <a:ext uri="{FF2B5EF4-FFF2-40B4-BE49-F238E27FC236}">
                <a16:creationId xmlns:a16="http://schemas.microsoft.com/office/drawing/2014/main" id="{358D18E7-FF5C-8443-A1AD-F886493C84E2}"/>
              </a:ext>
            </a:extLst>
          </p:cNvPr>
          <p:cNvSpPr txBox="1"/>
          <p:nvPr userDrawn="1"/>
        </p:nvSpPr>
        <p:spPr>
          <a:xfrm>
            <a:off x="10832888" y="6302694"/>
            <a:ext cx="911015" cy="307777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r>
              <a:rPr lang="fi-FI" sz="1400" b="1" spc="0" dirty="0">
                <a:solidFill>
                  <a:schemeClr val="bg1"/>
                </a:solidFill>
              </a:rPr>
              <a:t>nysse.fi</a:t>
            </a:r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1EC07B19-0254-B44C-8896-5E38A0B35BCA}"/>
              </a:ext>
            </a:extLst>
          </p:cNvPr>
          <p:cNvSpPr txBox="1"/>
          <p:nvPr userDrawn="1"/>
        </p:nvSpPr>
        <p:spPr>
          <a:xfrm>
            <a:off x="1813732" y="6318189"/>
            <a:ext cx="2932442" cy="307777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r>
              <a:rPr lang="fi-FI" sz="1400" b="0" spc="0" dirty="0">
                <a:solidFill>
                  <a:schemeClr val="bg1"/>
                </a:solidFill>
              </a:rPr>
              <a:t>Tampereen seudun joukkoliikenne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0CE357-7B63-1B4C-9B60-E08E3F6E36C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00506" y="6342585"/>
            <a:ext cx="1263851" cy="25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337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sisältö violetti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1">
            <a:extLst>
              <a:ext uri="{FF2B5EF4-FFF2-40B4-BE49-F238E27FC236}">
                <a16:creationId xmlns:a16="http://schemas.microsoft.com/office/drawing/2014/main" id="{AD8ED8B1-63DC-7942-A661-56F1F3C9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933" y="520383"/>
            <a:ext cx="11209200" cy="11703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4" name="Sisällön paikkamerkki 2">
            <a:extLst>
              <a:ext uri="{FF2B5EF4-FFF2-40B4-BE49-F238E27FC236}">
                <a16:creationId xmlns:a16="http://schemas.microsoft.com/office/drawing/2014/main" id="{76B0440C-D160-E540-928A-EA325E928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933" y="1825631"/>
            <a:ext cx="11209200" cy="3959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Muokkaa tekstin perustyylejä
toinen taso
kolmas taso
neljäs taso
viides taso</a:t>
            </a:r>
          </a:p>
        </p:txBody>
      </p:sp>
      <p:sp>
        <p:nvSpPr>
          <p:cNvPr id="5" name="Tekstin paikkamerkki 15">
            <a:extLst>
              <a:ext uri="{FF2B5EF4-FFF2-40B4-BE49-F238E27FC236}">
                <a16:creationId xmlns:a16="http://schemas.microsoft.com/office/drawing/2014/main" id="{FE18AE94-4AA6-3347-9B47-5EF10AE21C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262116" y="145673"/>
            <a:ext cx="1544899" cy="192732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Aihe</a:t>
            </a:r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215CC572-ACE3-8347-8DF1-0C082BE244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933" y="6348440"/>
            <a:ext cx="1134328" cy="247275"/>
          </a:xfrm>
          <a:prstGeom prst="rect">
            <a:avLst/>
          </a:prstGeom>
        </p:spPr>
      </p:pic>
      <p:sp>
        <p:nvSpPr>
          <p:cNvPr id="7" name="Tekstiruutu 6">
            <a:extLst>
              <a:ext uri="{FF2B5EF4-FFF2-40B4-BE49-F238E27FC236}">
                <a16:creationId xmlns:a16="http://schemas.microsoft.com/office/drawing/2014/main" id="{358D18E7-FF5C-8443-A1AD-F886493C84E2}"/>
              </a:ext>
            </a:extLst>
          </p:cNvPr>
          <p:cNvSpPr txBox="1"/>
          <p:nvPr userDrawn="1"/>
        </p:nvSpPr>
        <p:spPr>
          <a:xfrm>
            <a:off x="10832888" y="6302694"/>
            <a:ext cx="911015" cy="307777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r>
              <a:rPr lang="fi-FI" sz="1400" b="1" spc="0" dirty="0">
                <a:solidFill>
                  <a:schemeClr val="bg1"/>
                </a:solidFill>
              </a:rPr>
              <a:t>nysse.fi</a:t>
            </a:r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1EC07B19-0254-B44C-8896-5E38A0B35BCA}"/>
              </a:ext>
            </a:extLst>
          </p:cNvPr>
          <p:cNvSpPr txBox="1"/>
          <p:nvPr userDrawn="1"/>
        </p:nvSpPr>
        <p:spPr>
          <a:xfrm>
            <a:off x="1813732" y="6318189"/>
            <a:ext cx="2932442" cy="307777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r>
              <a:rPr lang="fi-FI" sz="1400" b="0" spc="0" dirty="0">
                <a:solidFill>
                  <a:schemeClr val="bg1"/>
                </a:solidFill>
              </a:rPr>
              <a:t>Tampereen seudun joukkoliikenne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918FC05-3713-2641-84E5-485FDACAEB4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00506" y="6342585"/>
            <a:ext cx="1263851" cy="25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159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212117AC-250F-274B-8D37-3A8A00408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ots</a:t>
            </a:r>
            <a:r>
              <a:rPr lang="fi-FI" dirty="0"/>
              <a:t>.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70D69294-DABA-BE4A-B804-170E4401D2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i-FI" dirty="0"/>
              <a:t>Muokkaa tekstin perustyylejä
toinen taso
kolmas taso
neljäs taso
viides taso</a:t>
            </a:r>
          </a:p>
        </p:txBody>
      </p:sp>
    </p:spTree>
    <p:extLst>
      <p:ext uri="{BB962C8B-B14F-4D97-AF65-F5344CB8AC3E}">
        <p14:creationId xmlns:p14="http://schemas.microsoft.com/office/powerpoint/2010/main" val="3108481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Lato" panose="020F0502020204030203" pitchFamily="34" charset="0"/>
          <a:cs typeface="Lato" panose="020F0502020204030203" pitchFamily="34" charset="0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5E12E341-7E6C-8248-B0B7-F3A2E470B2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BEA422B2-BBA3-8C49-94B8-BA0CAA401F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09472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128DED6-D7DD-4D44-8F49-4041F375E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DE6AB003-2F95-F544-9D4F-06191768C3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F8F4AF25-469F-A04D-AF86-2975CCCB30C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65306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6">
            <a:extLst>
              <a:ext uri="{FF2B5EF4-FFF2-40B4-BE49-F238E27FC236}">
                <a16:creationId xmlns:a16="http://schemas.microsoft.com/office/drawing/2014/main" id="{1B5F7B17-B619-FC4F-82FF-D11B39A52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Sisällön paikkamerkki 7">
            <a:extLst>
              <a:ext uri="{FF2B5EF4-FFF2-40B4-BE49-F238E27FC236}">
                <a16:creationId xmlns:a16="http://schemas.microsoft.com/office/drawing/2014/main" id="{EFC54D0D-A495-0B4C-BA29-C53AB9A2D5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91089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9D0F6B1B-3DF6-7B4C-B694-BAB36FB652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05F56641-CC74-1C41-9218-AE5D1BECD24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47045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6561691-1095-8F49-BA0F-29D2DD13CE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2F72A9-1461-044F-B9C8-CBBC8D8E8E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730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>
            <a:extLst>
              <a:ext uri="{FF2B5EF4-FFF2-40B4-BE49-F238E27FC236}">
                <a16:creationId xmlns:a16="http://schemas.microsoft.com/office/drawing/2014/main" id="{65032B68-DD4A-A64F-98F2-51BDC7F0E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03393111-9753-1646-BDC4-4DB57FD3BDA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isällön paikkamerkki 6">
            <a:extLst>
              <a:ext uri="{FF2B5EF4-FFF2-40B4-BE49-F238E27FC236}">
                <a16:creationId xmlns:a16="http://schemas.microsoft.com/office/drawing/2014/main" id="{2DDC5F0C-B29C-864E-B8B0-4A8B198CB8E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Tekstin paikkamerkki 7">
            <a:extLst>
              <a:ext uri="{FF2B5EF4-FFF2-40B4-BE49-F238E27FC236}">
                <a16:creationId xmlns:a16="http://schemas.microsoft.com/office/drawing/2014/main" id="{C17AFCC4-5B97-874F-A985-76D35F7F7B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41461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in paikkamerkki 12">
            <a:extLst>
              <a:ext uri="{FF2B5EF4-FFF2-40B4-BE49-F238E27FC236}">
                <a16:creationId xmlns:a16="http://schemas.microsoft.com/office/drawing/2014/main" id="{085BCD4E-2808-CA42-B952-FDAF3523A5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0" name="Otsikko 9">
            <a:extLst>
              <a:ext uri="{FF2B5EF4-FFF2-40B4-BE49-F238E27FC236}">
                <a16:creationId xmlns:a16="http://schemas.microsoft.com/office/drawing/2014/main" id="{02B74F18-B099-1747-BF1E-2EA2D0770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1" name="Sisällön paikkamerkki 10">
            <a:extLst>
              <a:ext uri="{FF2B5EF4-FFF2-40B4-BE49-F238E27FC236}">
                <a16:creationId xmlns:a16="http://schemas.microsoft.com/office/drawing/2014/main" id="{B140FC14-6045-C443-8D04-815BCEAC684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2" name="Sisällön paikkamerkki 11">
            <a:extLst>
              <a:ext uri="{FF2B5EF4-FFF2-40B4-BE49-F238E27FC236}">
                <a16:creationId xmlns:a16="http://schemas.microsoft.com/office/drawing/2014/main" id="{8AA24E98-3949-C044-BDD7-C6060C98773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55660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>
            <a:extLst>
              <a:ext uri="{FF2B5EF4-FFF2-40B4-BE49-F238E27FC236}">
                <a16:creationId xmlns:a16="http://schemas.microsoft.com/office/drawing/2014/main" id="{AABF4CC0-1C65-EA4D-BEF7-C9F2E09B9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C0D05ACD-7033-0C42-B9C0-9E1F6214D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70267A4A-7525-8A4B-8C1D-260215E9D32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80179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4A7CC4-1252-6B44-84F0-C2A4CEB35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03CB82-3BAC-FD42-8F0F-B23072BD2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D244644-82AD-7441-B1D3-E41C16E53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99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822AE48-8964-E646-B3B1-38A369050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40F8A95D-6253-DF43-97DD-53F84BBCF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9D87A54C-4C1D-BB45-9F92-6BF3D4B199F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99798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2">
            <a:extLst>
              <a:ext uri="{FF2B5EF4-FFF2-40B4-BE49-F238E27FC236}">
                <a16:creationId xmlns:a16="http://schemas.microsoft.com/office/drawing/2014/main" id="{AE0112D9-F92E-584B-BFBB-0884CF503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isällön paikkamerkki 4">
            <a:extLst>
              <a:ext uri="{FF2B5EF4-FFF2-40B4-BE49-F238E27FC236}">
                <a16:creationId xmlns:a16="http://schemas.microsoft.com/office/drawing/2014/main" id="{8558EDF6-8513-1B42-BED0-0B11B9C7D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Tekstin paikkamerkki 5">
            <a:extLst>
              <a:ext uri="{FF2B5EF4-FFF2-40B4-BE49-F238E27FC236}">
                <a16:creationId xmlns:a16="http://schemas.microsoft.com/office/drawing/2014/main" id="{A34879C6-B1EB-AE4E-B2ED-D6F7F5CE852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49187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Nysse">
      <a:dk1>
        <a:srgbClr val="000000"/>
      </a:dk1>
      <a:lt1>
        <a:srgbClr val="FFFFFF"/>
      </a:lt1>
      <a:dk2>
        <a:srgbClr val="1C57CF"/>
      </a:dk2>
      <a:lt2>
        <a:srgbClr val="CCE9FB"/>
      </a:lt2>
      <a:accent1>
        <a:srgbClr val="1A498F"/>
      </a:accent1>
      <a:accent2>
        <a:srgbClr val="EB5E47"/>
      </a:accent2>
      <a:accent3>
        <a:srgbClr val="A5A5A5"/>
      </a:accent3>
      <a:accent4>
        <a:srgbClr val="EC4B8F"/>
      </a:accent4>
      <a:accent5>
        <a:srgbClr val="6841AB"/>
      </a:accent5>
      <a:accent6>
        <a:srgbClr val="40BA53"/>
      </a:accent6>
      <a:hlink>
        <a:srgbClr val="20CBD6"/>
      </a:hlink>
      <a:folHlink>
        <a:srgbClr val="19498E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1300</TotalTime>
  <Words>0</Words>
  <Application>Microsoft Macintosh PowerPoint</Application>
  <PresentationFormat>Laajakuva</PresentationFormat>
  <Paragraphs>0</Paragraphs>
  <Slides>11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2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Office-teema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Anniina Salminen</dc:creator>
  <cp:lastModifiedBy>Anni Rein</cp:lastModifiedBy>
  <cp:revision>153</cp:revision>
  <cp:lastPrinted>2019-03-28T15:52:20Z</cp:lastPrinted>
  <dcterms:created xsi:type="dcterms:W3CDTF">2019-03-13T10:28:32Z</dcterms:created>
  <dcterms:modified xsi:type="dcterms:W3CDTF">2021-03-23T09:18:21Z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-1846466173</vt:i4>
  </property>
  <property fmtid="{D5CDD505-2E9C-101B-9397-08002B2CF9AE}" pid="3" name="_NewReviewCycle">
    <vt:lpwstr/>
  </property>
  <property fmtid="{D5CDD505-2E9C-101B-9397-08002B2CF9AE}" pid="4" name="_EmailSubject">
    <vt:lpwstr>Nyssen kalvot</vt:lpwstr>
  </property>
  <property fmtid="{D5CDD505-2E9C-101B-9397-08002B2CF9AE}" pid="5" name="_AuthorEmail">
    <vt:lpwstr>Hanne.Tamminen@tampere.fi</vt:lpwstr>
  </property>
  <property fmtid="{D5CDD505-2E9C-101B-9397-08002B2CF9AE}" pid="6" name="_AuthorEmailDisplayName">
    <vt:lpwstr>Tamminen Hanne</vt:lpwstr>
  </property>
</Properties>
</file>